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8A6D23-3F88-481B-8BA1-02D3467719B4}" v="395" dt="2024-04-27T11:52:31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7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8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9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3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3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71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6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7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9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4/27/2024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73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01271" y="1046176"/>
            <a:ext cx="5427066" cy="2937007"/>
          </a:xfrm>
        </p:spPr>
        <p:txBody>
          <a:bodyPr>
            <a:normAutofit fontScale="90000"/>
          </a:bodyPr>
          <a:lstStyle/>
          <a:p>
            <a:r>
              <a:rPr lang="ru-RU" dirty="0">
                <a:ea typeface="+mj-lt"/>
                <a:cs typeface="+mj-lt"/>
              </a:rPr>
              <a:t>Разработка веб-приложения для онлайн продажи одежды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89726" y="4990508"/>
            <a:ext cx="5427066" cy="11445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Белавина Дарья</a:t>
            </a:r>
          </a:p>
          <a:p>
            <a:r>
              <a:rPr lang="ru-RU" dirty="0"/>
              <a:t>Зыкова Ева</a:t>
            </a:r>
          </a:p>
        </p:txBody>
      </p:sp>
      <p:pic>
        <p:nvPicPr>
          <p:cNvPr id="4" name="Picture 3" descr="Узор Paint Art">
            <a:extLst>
              <a:ext uri="{FF2B5EF4-FFF2-40B4-BE49-F238E27FC236}">
                <a16:creationId xmlns:a16="http://schemas.microsoft.com/office/drawing/2014/main" id="{7E8FA0CC-5922-73FB-1322-49DD26081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31" r="2885" b="-9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текст, снимок экрана, Вешалка-плечики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8F9972F1-2C4E-FC56-C941-EB5AA4CDF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968" y="944338"/>
            <a:ext cx="9839476" cy="4958471"/>
          </a:xfrm>
        </p:spPr>
      </p:pic>
    </p:spTree>
    <p:extLst>
      <p:ext uri="{BB962C8B-B14F-4D97-AF65-F5344CB8AC3E}">
        <p14:creationId xmlns:p14="http://schemas.microsoft.com/office/powerpoint/2010/main" val="359626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210D4DE-3F9D-8150-9B4E-0FD38A9B4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293" y="856635"/>
            <a:ext cx="9410095" cy="4705047"/>
          </a:xfrm>
        </p:spPr>
      </p:pic>
    </p:spTree>
    <p:extLst>
      <p:ext uri="{BB962C8B-B14F-4D97-AF65-F5344CB8AC3E}">
        <p14:creationId xmlns:p14="http://schemas.microsoft.com/office/powerpoint/2010/main" val="97522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918A568-8967-65BC-F998-46B53D427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817" y="970345"/>
            <a:ext cx="10849428" cy="4526007"/>
          </a:xfrm>
        </p:spPr>
      </p:pic>
    </p:spTree>
    <p:extLst>
      <p:ext uri="{BB962C8B-B14F-4D97-AF65-F5344CB8AC3E}">
        <p14:creationId xmlns:p14="http://schemas.microsoft.com/office/powerpoint/2010/main" val="163520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0095F0FE-2099-9D54-618C-3268A80D8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722" y="1102427"/>
            <a:ext cx="9494761" cy="4636797"/>
          </a:xfrm>
        </p:spPr>
      </p:pic>
    </p:spTree>
    <p:extLst>
      <p:ext uri="{BB962C8B-B14F-4D97-AF65-F5344CB8AC3E}">
        <p14:creationId xmlns:p14="http://schemas.microsoft.com/office/powerpoint/2010/main" val="3868455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BAD1B21-8824-416C-95B3-2BB52227A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897" y="2524858"/>
            <a:ext cx="7357819" cy="26638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5400" dirty="0"/>
              <a:t>Спасибо за </a:t>
            </a:r>
            <a:r>
              <a:rPr lang="ru-RU" sz="5400"/>
              <a:t>внимание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96909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D10C2-A105-417E-55CE-5EA79FD0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524836-6F19-632E-0EA0-34A91176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ea typeface="+mn-lt"/>
                <a:cs typeface="+mn-lt"/>
              </a:rPr>
              <a:t>Создание удобного веб-приложения для продажи одежды онлайн, которое обеспечивает пользователям простой доступ к широкому ассортименту товаров, возможность оформления заказов и управления личными данными</a:t>
            </a:r>
            <a:endParaRPr lang="ru-RU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136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B8275-AE58-05CD-9FC0-93136F8D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веб-сайта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883943-2984-9346-919F-DE19C0EE5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ru-RU" sz="2400" dirty="0"/>
              <a:t>Наше веб-приложение представляет собой ресурс с интуитивно понятным интерфейсом</a:t>
            </a:r>
          </a:p>
          <a:p>
            <a:pPr marL="457200" indent="-457200">
              <a:buClr>
                <a:srgbClr val="B5877B"/>
              </a:buClr>
              <a:buAutoNum type="arabicPeriod"/>
            </a:pPr>
            <a:r>
              <a:rPr lang="ru-RU" sz="2400" dirty="0"/>
              <a:t>Главная страница, на которой представлен список товаров с возможностью перейти на страницы товаров или совершить покупку</a:t>
            </a:r>
          </a:p>
          <a:p>
            <a:pPr marL="457200" indent="-457200">
              <a:buClr>
                <a:srgbClr val="B5877B"/>
              </a:buClr>
              <a:buAutoNum type="arabicPeriod"/>
            </a:pPr>
            <a:r>
              <a:rPr lang="ru-RU" sz="2400" dirty="0"/>
              <a:t>Страница профиля, где пользователи могут редактировать свои данные </a:t>
            </a:r>
          </a:p>
          <a:p>
            <a:pPr marL="457200" indent="-457200">
              <a:buClr>
                <a:srgbClr val="B5877B"/>
              </a:buClr>
              <a:buAutoNum type="arabicPeriod"/>
            </a:pPr>
            <a:r>
              <a:rPr lang="ru-RU" sz="2400" dirty="0"/>
              <a:t>Страницы товаров для подробного ознакомления с продукцией</a:t>
            </a:r>
          </a:p>
          <a:p>
            <a:pPr marL="457200" indent="-457200">
              <a:buClr>
                <a:srgbClr val="B5877B"/>
              </a:buClr>
              <a:buAutoNum type="arabicPeriod"/>
            </a:pPr>
            <a:r>
              <a:rPr lang="ru-RU" sz="2400" dirty="0"/>
              <a:t>Страница оформления заказа</a:t>
            </a:r>
          </a:p>
        </p:txBody>
      </p:sp>
    </p:spTree>
    <p:extLst>
      <p:ext uri="{BB962C8B-B14F-4D97-AF65-F5344CB8AC3E}">
        <p14:creationId xmlns:p14="http://schemas.microsoft.com/office/powerpoint/2010/main" val="376477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A2287-89FC-8BF3-03DE-20801868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23E10A-7FC5-9EFC-B31E-E81EF095A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Для разработки нашего проекта мы использовали </a:t>
            </a:r>
            <a:endParaRPr lang="ru-RU"/>
          </a:p>
          <a:p>
            <a:pPr>
              <a:buClr>
                <a:srgbClr val="B5877B"/>
              </a:buClr>
            </a:pPr>
            <a:r>
              <a:rPr lang="af-ZA" sz="2400" dirty="0" err="1">
                <a:latin typeface="Times New Roman"/>
                <a:cs typeface="Times New Roman"/>
              </a:rPr>
              <a:t>Frontend</a:t>
            </a:r>
            <a:r>
              <a:rPr lang="af-ZA" sz="2400" dirty="0">
                <a:latin typeface="Times New Roman"/>
                <a:cs typeface="Times New Roman"/>
              </a:rPr>
              <a:t>: HTML, CSS, </a:t>
            </a:r>
            <a:r>
              <a:rPr lang="af-ZA" sz="2400" dirty="0" err="1">
                <a:latin typeface="Times New Roman"/>
                <a:cs typeface="Times New Roman"/>
              </a:rPr>
              <a:t>Bootstrap</a:t>
            </a:r>
            <a:endParaRPr lang="ru-RU" sz="2400" dirty="0" err="1"/>
          </a:p>
          <a:p>
            <a:pPr>
              <a:buClr>
                <a:srgbClr val="B5877B"/>
              </a:buClr>
            </a:pPr>
            <a:r>
              <a:rPr lang="af-ZA" sz="2400" dirty="0" err="1">
                <a:latin typeface="Times New Roman"/>
                <a:cs typeface="Times New Roman"/>
              </a:rPr>
              <a:t>Backend</a:t>
            </a:r>
            <a:r>
              <a:rPr lang="af-ZA" sz="2400" dirty="0">
                <a:latin typeface="Times New Roman"/>
                <a:cs typeface="Times New Roman"/>
              </a:rPr>
              <a:t>: </a:t>
            </a:r>
            <a:r>
              <a:rPr lang="af-ZA" sz="2400" dirty="0" err="1">
                <a:latin typeface="Times New Roman"/>
                <a:cs typeface="Times New Roman"/>
              </a:rPr>
              <a:t>Python</a:t>
            </a:r>
            <a:r>
              <a:rPr lang="af-ZA" sz="2400" dirty="0">
                <a:latin typeface="Times New Roman"/>
                <a:cs typeface="Times New Roman"/>
              </a:rPr>
              <a:t>, </a:t>
            </a:r>
            <a:r>
              <a:rPr lang="af-ZA" sz="2400" dirty="0" err="1">
                <a:latin typeface="Times New Roman"/>
                <a:cs typeface="Times New Roman"/>
              </a:rPr>
              <a:t>Flask</a:t>
            </a:r>
            <a:endParaRPr lang="af-ZA" sz="2400" dirty="0"/>
          </a:p>
          <a:p>
            <a:pPr>
              <a:buClr>
                <a:srgbClr val="B5877B"/>
              </a:buClr>
            </a:pPr>
            <a:r>
              <a:rPr lang="af-ZA" sz="2400" err="1">
                <a:latin typeface="Times New Roman"/>
                <a:cs typeface="Times New Roman"/>
              </a:rPr>
              <a:t>База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данных</a:t>
            </a:r>
            <a:r>
              <a:rPr lang="af-ZA" sz="2400" dirty="0">
                <a:latin typeface="Times New Roman"/>
                <a:cs typeface="Times New Roman"/>
              </a:rPr>
              <a:t>: </a:t>
            </a:r>
            <a:r>
              <a:rPr lang="af-ZA" sz="2400" err="1">
                <a:latin typeface="Times New Roman"/>
                <a:cs typeface="Times New Roman"/>
              </a:rPr>
              <a:t>SQLite</a:t>
            </a:r>
            <a:endParaRPr lang="af-ZA" sz="2400" err="1"/>
          </a:p>
          <a:p>
            <a:pPr>
              <a:buClr>
                <a:srgbClr val="B5877B"/>
              </a:buClr>
            </a:pPr>
            <a:r>
              <a:rPr lang="af-ZA" sz="2400" err="1">
                <a:latin typeface="Times New Roman"/>
                <a:cs typeface="Times New Roman"/>
              </a:rPr>
              <a:t>Реализация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аутентификации</a:t>
            </a:r>
            <a:r>
              <a:rPr lang="af-ZA" sz="2400" dirty="0">
                <a:latin typeface="Times New Roman"/>
                <a:cs typeface="Times New Roman"/>
              </a:rPr>
              <a:t> и </a:t>
            </a:r>
            <a:r>
              <a:rPr lang="af-ZA" sz="2400" err="1">
                <a:latin typeface="Times New Roman"/>
                <a:cs typeface="Times New Roman"/>
              </a:rPr>
              <a:t>авторизации</a:t>
            </a:r>
            <a:r>
              <a:rPr lang="af-ZA" sz="2400" dirty="0">
                <a:latin typeface="Times New Roman"/>
                <a:cs typeface="Times New Roman"/>
              </a:rPr>
              <a:t> </a:t>
            </a:r>
            <a:r>
              <a:rPr lang="af-ZA" sz="2400" err="1">
                <a:latin typeface="Times New Roman"/>
                <a:cs typeface="Times New Roman"/>
              </a:rPr>
              <a:t>пользователей</a:t>
            </a:r>
            <a:r>
              <a:rPr lang="af-ZA" sz="2400" dirty="0">
                <a:latin typeface="Times New Roman"/>
                <a:cs typeface="Times New Roman"/>
              </a:rPr>
              <a:t>: </a:t>
            </a:r>
            <a:r>
              <a:rPr lang="af-ZA" sz="2400" err="1">
                <a:latin typeface="Times New Roman"/>
                <a:cs typeface="Times New Roman"/>
              </a:rPr>
              <a:t>Flask-Login</a:t>
            </a:r>
            <a:endParaRPr lang="af-ZA" sz="2400" err="1"/>
          </a:p>
          <a:p>
            <a:pPr>
              <a:buClr>
                <a:srgbClr val="B5877B"/>
              </a:buClr>
            </a:pP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373265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EC66E-9A61-D4BD-0E41-E082647A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3D263-D93E-5625-0E0E-D3FE4127F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/>
              <a:t>Фильтрация товаров</a:t>
            </a:r>
          </a:p>
          <a:p>
            <a:pPr>
              <a:buClr>
                <a:srgbClr val="B5877B"/>
              </a:buClr>
            </a:pPr>
            <a:r>
              <a:rPr lang="ru-RU" sz="2400" dirty="0"/>
              <a:t>Раздел избранное</a:t>
            </a:r>
          </a:p>
          <a:p>
            <a:pPr>
              <a:buClr>
                <a:srgbClr val="B5877B"/>
              </a:buClr>
            </a:pPr>
            <a:r>
              <a:rPr lang="ru-RU" sz="2400" dirty="0"/>
              <a:t>Добавление платёжной системы</a:t>
            </a:r>
          </a:p>
          <a:p>
            <a:pPr>
              <a:buClr>
                <a:srgbClr val="B5877B"/>
              </a:buClr>
            </a:pPr>
            <a:r>
              <a:rPr lang="ru-RU" sz="2400" dirty="0"/>
              <a:t>Отзывы</a:t>
            </a:r>
          </a:p>
        </p:txBody>
      </p:sp>
    </p:spTree>
    <p:extLst>
      <p:ext uri="{BB962C8B-B14F-4D97-AF65-F5344CB8AC3E}">
        <p14:creationId xmlns:p14="http://schemas.microsoft.com/office/powerpoint/2010/main" val="2849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одежда, человек,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7935D17-8C29-DB55-A39B-4576D426F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398" y="537877"/>
            <a:ext cx="10737272" cy="5471761"/>
          </a:xfrm>
        </p:spPr>
      </p:pic>
    </p:spTree>
    <p:extLst>
      <p:ext uri="{BB962C8B-B14F-4D97-AF65-F5344CB8AC3E}">
        <p14:creationId xmlns:p14="http://schemas.microsoft.com/office/powerpoint/2010/main" val="176027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одежда, человек, солнцезащитные очки, Повседневная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01B39E66-3CBB-1A92-CEAE-0FFD3B89C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579" y="817085"/>
            <a:ext cx="10760363" cy="5225074"/>
          </a:xfrm>
        </p:spPr>
      </p:pic>
    </p:spTree>
    <p:extLst>
      <p:ext uri="{BB962C8B-B14F-4D97-AF65-F5344CB8AC3E}">
        <p14:creationId xmlns:p14="http://schemas.microsoft.com/office/powerpoint/2010/main" val="145261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текст, платье, одежд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47D6672-E043-6856-63BD-CE1CFFBA7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34" y="782324"/>
            <a:ext cx="9582726" cy="5132960"/>
          </a:xfrm>
        </p:spPr>
      </p:pic>
    </p:spTree>
    <p:extLst>
      <p:ext uri="{BB962C8B-B14F-4D97-AF65-F5344CB8AC3E}">
        <p14:creationId xmlns:p14="http://schemas.microsoft.com/office/powerpoint/2010/main" val="215229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текст, снимок экрана, Вешалка-плечики, человек">
            <a:extLst>
              <a:ext uri="{FF2B5EF4-FFF2-40B4-BE49-F238E27FC236}">
                <a16:creationId xmlns:a16="http://schemas.microsoft.com/office/drawing/2014/main" id="{726FAB62-0380-1E8C-D7B2-12E2AC7E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579" y="866667"/>
            <a:ext cx="9871362" cy="5125907"/>
          </a:xfrm>
        </p:spPr>
      </p:pic>
    </p:spTree>
    <p:extLst>
      <p:ext uri="{BB962C8B-B14F-4D97-AF65-F5344CB8AC3E}">
        <p14:creationId xmlns:p14="http://schemas.microsoft.com/office/powerpoint/2010/main" val="3760543474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LeftStep">
      <a:dk1>
        <a:srgbClr val="000000"/>
      </a:dk1>
      <a:lt1>
        <a:srgbClr val="FFFFFF"/>
      </a:lt1>
      <a:dk2>
        <a:srgbClr val="3F2923"/>
      </a:dk2>
      <a:lt2>
        <a:srgbClr val="E5E2E8"/>
      </a:lt2>
      <a:accent1>
        <a:srgbClr val="81AE4D"/>
      </a:accent1>
      <a:accent2>
        <a:srgbClr val="A2A63B"/>
      </a:accent2>
      <a:accent3>
        <a:srgbClr val="D19632"/>
      </a:accent3>
      <a:accent4>
        <a:srgbClr val="E67252"/>
      </a:accent4>
      <a:accent5>
        <a:srgbClr val="EB728A"/>
      </a:accent5>
      <a:accent6>
        <a:srgbClr val="E652AE"/>
      </a:accent6>
      <a:hlink>
        <a:srgbClr val="8969AE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CosineVTI</vt:lpstr>
      <vt:lpstr>Разработка веб-приложения для онлайн продажи одежды</vt:lpstr>
      <vt:lpstr>Цель проекта</vt:lpstr>
      <vt:lpstr>Структура веб-сайта</vt:lpstr>
      <vt:lpstr>Технологии</vt:lpstr>
      <vt:lpstr>Перспективы развития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148</cp:revision>
  <dcterms:created xsi:type="dcterms:W3CDTF">2024-04-27T11:19:46Z</dcterms:created>
  <dcterms:modified xsi:type="dcterms:W3CDTF">2024-04-27T11:53:03Z</dcterms:modified>
</cp:coreProperties>
</file>